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2"/>
  </p:notesMasterIdLst>
  <p:sldIdLst>
    <p:sldId id="283" r:id="rId2"/>
    <p:sldId id="288" r:id="rId3"/>
    <p:sldId id="284" r:id="rId4"/>
    <p:sldId id="290" r:id="rId5"/>
    <p:sldId id="285" r:id="rId6"/>
    <p:sldId id="262" r:id="rId7"/>
    <p:sldId id="286" r:id="rId8"/>
    <p:sldId id="287" r:id="rId9"/>
    <p:sldId id="289" r:id="rId10"/>
    <p:sldId id="29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55"/>
  </p:normalViewPr>
  <p:slideViewPr>
    <p:cSldViewPr snapToGrid="0" snapToObjects="1">
      <p:cViewPr varScale="1">
        <p:scale>
          <a:sx n="81" d="100"/>
          <a:sy n="81" d="100"/>
        </p:scale>
        <p:origin x="-24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2871-1EA7-8648-82A2-27E9BA0513F7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8F8C-5D97-644E-B3B3-D026B59C6F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5859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59EAC-90F6-A94A-8A1C-1D43DA4E5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35DD6-E5AD-9345-92D4-8BA5D265F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B61F3-1799-964A-AB9F-F4490C8B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A5AF62-0B05-034B-945B-E2121909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73DF0-8D16-A24D-9BE3-F8C6A99D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4327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B367E-838D-3741-8B3D-AA3EB4C9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2996AF-B1ED-E846-9CA7-6EADBACFF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1CFB57-20E6-004A-8DD1-DF62707A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6E02D-A8AB-1C46-AF3F-F8BDE538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4C788A-ABE7-5044-854D-503506F6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3446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AE0169-6D77-464D-B0EE-C64479C0D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EAF937-1EA6-B542-9B83-6F0F388A7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4AB9E-7DEF-3D4F-BA5D-2C8C6EE5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8DBFB-4DB5-EC44-86D9-2DC753F3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935D2-7135-224C-A7AD-8F9E564F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2802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4569B-9C1C-FA43-B58C-B3168281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D1CE1-F562-494E-A570-0A7AAD65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700FEE-8E40-4F47-A789-85240634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D984D-2B79-2D4A-A8FC-E6188D4F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2416B-981D-1845-B396-337E23DC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0454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AFA62-0615-4445-AAF5-AC787050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B0E371-344B-EE4F-991C-5A744D9B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E98967-B03F-644F-B196-67BAE083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AC0DD4-013E-6244-B3DF-B03099A9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46DA73-4431-FA4F-B38F-D37CCEF8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124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67E5C-5C77-6447-8CA2-41E6D01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DBA73-500E-FD47-B392-AACC2E258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C80DA-7A14-214E-B309-174D0F7A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BDA1E1-D563-A54A-A9A1-DF6BD17D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106EC7-659D-EA43-AF16-768D7772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7AB31F-EA8D-3C4E-8BAF-18F66E5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90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9C872-A50A-D64B-AD84-DB049CBF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2F1CE4-A27C-5C44-91D0-A0865B5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5C472F-DD22-6B44-ADA6-D3C4C61A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EA7266-F039-5448-9676-275006C24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B7381E-3DFE-9747-B4FE-F633F0B7D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F934B4-9DAE-D848-9F39-0A3FF99E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ECC0CA-C150-0843-8F39-10E5D21B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CA7CA1-E5DD-6C45-A421-70C5A846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9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0CAB0-88CE-5D40-B9AD-6070EA47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DD2703-8BC5-CE42-B77B-B9B5B1E3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31BE74-4F9F-714D-B156-80C763C6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30ACF9-06C9-5C49-92D1-7D62FE94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4782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24B952-4E9F-9F40-ADEF-053E385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A56CA2-95B8-664F-93ED-B7C6DFCD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CFA62E-11FC-5748-9812-91E83ECB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471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40EB9-742D-0F45-A376-131ADEC1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447C00-1991-6342-9B45-5E08EA85F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638BAE-B544-D249-9567-FD6AA4A84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7D137-4D95-B346-A25E-6768D43A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706EB2-D547-D349-9D80-8CA54A46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E343E-D9A3-ED4B-91A5-B8B7C639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236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D2713-E11A-BA4D-88D0-0682852E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2A777F-4617-F44E-A3AE-E08089D9B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B4A75E-4A5C-D540-A4B7-48CDEBE0A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AA3204-79AA-7743-B132-AD76AE78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E3EC22-4FF0-594C-97EC-2BB1DC16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20FD43-FF77-804F-8D43-8639962A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332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967197-600E-B840-BEEC-3F8CCF3D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8E59A2-E3C0-4742-9C72-117B7461E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FCF77-FD30-7745-A5AB-DCA60825E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C3E8-6D0C-FE45-B49E-E358E97F5E1C}" type="datetimeFigureOut">
              <a:rPr lang="x-none" smtClean="0"/>
              <a:pPr/>
              <a:t>17.10.2024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817FD-807D-8C44-A2E6-E2324EC1B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B8BDF-5645-9C4C-8372-FF7DAB26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80E1-447F-BB42-B8B6-2BAE9D1DF9A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210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3692" y="4994031"/>
            <a:ext cx="10515600" cy="132470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Управління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соціального захисту населення Южноукраїнської міської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ради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27" name="AutoShape 3" descr="Соціальний захист.Ми разом | Допомога Справ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Соціальний захист.Ми разом | Допомога Справ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7" descr="_1617888131_613x321_2_0_nw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5138" y="0"/>
            <a:ext cx="3892061" cy="164501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6060831"/>
            <a:ext cx="12192000" cy="797169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        (05136) 5 55 27; 098 893 80 66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       </a:t>
            </a:r>
            <a:r>
              <a:rPr lang="uk-UA" sz="2400" b="1" dirty="0" smtClean="0">
                <a:solidFill>
                  <a:schemeClr val="bg2"/>
                </a:solidFill>
              </a:rPr>
              <a:t>гаряча лінія відділу з питань праці та сім’ї  Управління соціального захисту населення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mantraffickinglarge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-1000"/>
          </a:blip>
          <a:stretch>
            <a:fillRect/>
          </a:stretch>
        </p:blipFill>
        <p:spPr>
          <a:xfrm>
            <a:off x="0" y="0"/>
            <a:ext cx="1648841" cy="10599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Torhivlia_Liudmy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7000" contrast="-32000"/>
          </a:blip>
          <a:stretch>
            <a:fillRect/>
          </a:stretch>
        </p:blipFill>
        <p:spPr>
          <a:xfrm>
            <a:off x="211015" y="3798277"/>
            <a:ext cx="5017477" cy="2577998"/>
          </a:xfrm>
        </p:spPr>
      </p:pic>
      <p:pic>
        <p:nvPicPr>
          <p:cNvPr id="19" name="Содержимое 18" descr="migrant-393130_960_720-960x480.jpg"/>
          <p:cNvPicPr>
            <a:picLocks noGrp="1" noChangeAspect="1"/>
          </p:cNvPicPr>
          <p:nvPr>
            <p:ph sz="half" idx="2"/>
          </p:nvPr>
        </p:nvPicPr>
        <p:blipFill>
          <a:blip r:embed="rId4">
            <a:lum contrast="-54000"/>
          </a:blip>
          <a:stretch>
            <a:fillRect/>
          </a:stretch>
        </p:blipFill>
        <p:spPr>
          <a:xfrm>
            <a:off x="211015" y="1699847"/>
            <a:ext cx="3774829" cy="2098430"/>
          </a:xfrm>
        </p:spPr>
      </p:pic>
    </p:spTree>
    <p:extLst>
      <p:ext uri="{BB962C8B-B14F-4D97-AF65-F5344CB8AC3E}">
        <p14:creationId xmlns="" xmlns:p14="http://schemas.microsoft.com/office/powerpoint/2010/main" val="84289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12</Words>
  <Application>Microsoft Office PowerPoint</Application>
  <PresentationFormat>Произвольный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Управління соціального захисту населення Южноукраїнської міської ради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(05136) 5 55 27; 098 893 80 66          гаряча лінія відділу з питань праці та сім’ї  Управління соціального захисту населення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скоординованої політики Стамбульської конвенції. Відображення даного принципу в українському законодавстві.</dc:title>
  <dc:creator>Yulia Anosova</dc:creator>
  <cp:lastModifiedBy>Администратор</cp:lastModifiedBy>
  <cp:revision>24</cp:revision>
  <dcterms:created xsi:type="dcterms:W3CDTF">2021-12-07T17:36:08Z</dcterms:created>
  <dcterms:modified xsi:type="dcterms:W3CDTF">2024-10-17T10:23:07Z</dcterms:modified>
</cp:coreProperties>
</file>